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546" r:id="rId3"/>
    <p:sldId id="545" r:id="rId4"/>
    <p:sldId id="280" r:id="rId5"/>
    <p:sldId id="281" r:id="rId6"/>
    <p:sldId id="282" r:id="rId7"/>
    <p:sldId id="284" r:id="rId8"/>
    <p:sldId id="285" r:id="rId9"/>
    <p:sldId id="286" r:id="rId10"/>
    <p:sldId id="287" r:id="rId11"/>
    <p:sldId id="547" r:id="rId12"/>
    <p:sldId id="29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00"/>
    <p:restoredTop sz="96327"/>
  </p:normalViewPr>
  <p:slideViewPr>
    <p:cSldViewPr snapToGrid="0" snapToObjects="1">
      <p:cViewPr varScale="1">
        <p:scale>
          <a:sx n="149" d="100"/>
          <a:sy n="149" d="100"/>
        </p:scale>
        <p:origin x="19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9B672-8973-014F-843F-D7E3084B3117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86A12-82E6-D244-8DCA-0C37AE05B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 introduction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Talk about not teaching code (not a programming workshop)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463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3d5fd153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3d5fd153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80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6A12-82E6-D244-8DCA-0C37AE05BE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6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3d5fd153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3d5fd153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75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New Haven restaurant have you missed the most during quarantine?</a:t>
            </a:r>
          </a:p>
          <a:p>
            <a:r>
              <a:rPr lang="en-US"/>
              <a:t>https://www.polleverywhere.com/discourses/GZw6WQTgo90DLwObX6vsK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6A12-82E6-D244-8DCA-0C37AE05BE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86A12-82E6-D244-8DCA-0C37AE05BE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d5fd153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3d5fd153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98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d5fd153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d5fd153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41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d1e8e9d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d1e8e9d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67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3d79d4009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3d79d4009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13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3d5fd153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3d5fd153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0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3d5fd15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3d5fd15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58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79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67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ECB7-9733-094E-AC53-5E70383787E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rishnaswamylab.org/workshop-material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rishnaswamylab.org/get-he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rishnaswamylab.org/worksh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t.ly/May2020GroupAssignmen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40E2-0DB9-1248-82AE-391A0AF8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403239" y="0"/>
            <a:ext cx="13716000" cy="6858000"/>
          </a:xfrm>
          <a:prstGeom prst="rect">
            <a:avLst/>
          </a:prstGeom>
        </p:spPr>
      </p:pic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0" y="1180336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Machine Learning for Single Cell Analysis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692" y="3966402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Course introduction</a:t>
            </a:r>
            <a:endParaRPr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00" y="152400"/>
            <a:ext cx="7438194" cy="6553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01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0B7F7F-5E45-514D-B801-C3D82B66FE4C}"/>
              </a:ext>
            </a:extLst>
          </p:cNvPr>
          <p:cNvSpPr/>
          <p:nvPr/>
        </p:nvSpPr>
        <p:spPr>
          <a:xfrm>
            <a:off x="1860846" y="6139592"/>
            <a:ext cx="542230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www.krishnaswamylab.org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/workshop-materials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34556-542C-6F43-A8BE-B4028AAB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19" y="269574"/>
            <a:ext cx="7699761" cy="57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23" y="1020878"/>
            <a:ext cx="6000973" cy="45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 txBox="1"/>
          <p:nvPr/>
        </p:nvSpPr>
        <p:spPr>
          <a:xfrm>
            <a:off x="1719012" y="5782600"/>
            <a:ext cx="57060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</a:t>
            </a:r>
            <a:r>
              <a:rPr lang="en" sz="2400" u="sng" dirty="0">
                <a:solidFill>
                  <a:schemeClr val="hlink"/>
                </a:solidFill>
                <a:hlinkClick r:id="rId4"/>
              </a:rPr>
              <a:t>krishnaswamylab.org/get-help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6AC8B-AF75-2043-BCCC-E94153267BB2}"/>
              </a:ext>
            </a:extLst>
          </p:cNvPr>
          <p:cNvSpPr txBox="1"/>
          <p:nvPr/>
        </p:nvSpPr>
        <p:spPr>
          <a:xfrm>
            <a:off x="3558208" y="6488668"/>
            <a:ext cx="267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Join: #2020-workshop-tas</a:t>
            </a:r>
          </a:p>
        </p:txBody>
      </p:sp>
    </p:spTree>
    <p:extLst>
      <p:ext uri="{BB962C8B-B14F-4D97-AF65-F5344CB8AC3E}">
        <p14:creationId xmlns:p14="http://schemas.microsoft.com/office/powerpoint/2010/main" val="37167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D386-9F0E-EA45-807B-79B3DB446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A07BE-A830-1B48-9947-DD857BFF10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GZw6WQTgo90DLwObX6vsK">
            <a:extLst>
              <a:ext uri="{FF2B5EF4-FFF2-40B4-BE49-F238E27FC236}">
                <a16:creationId xmlns:a16="http://schemas.microsoft.com/office/drawing/2014/main" id="{4B7FB77B-D375-0C49-A98C-68F6779FA8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0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BCEC-4B77-294A-86B8-ACD987FF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58C3E-EA61-8947-BF8D-3FF0E927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0" y="-470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Course structure</a:t>
            </a:r>
            <a:endParaRPr sz="3600"/>
          </a:p>
        </p:txBody>
      </p:sp>
      <p:sp>
        <p:nvSpPr>
          <p:cNvPr id="397" name="Google Shape;397;p37"/>
          <p:cNvSpPr txBox="1"/>
          <p:nvPr/>
        </p:nvSpPr>
        <p:spPr>
          <a:xfrm>
            <a:off x="2162925" y="6171250"/>
            <a:ext cx="46488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https://www.krishnaswamylab.org/workshop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A5EB1-D95C-474E-B1F7-911010ACB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87" y="1293434"/>
            <a:ext cx="6981075" cy="51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Team programming</a:t>
            </a:r>
            <a:endParaRPr sz="3600" dirty="0"/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 b="14111"/>
          <a:stretch/>
        </p:blipFill>
        <p:spPr>
          <a:xfrm>
            <a:off x="1231376" y="2196716"/>
            <a:ext cx="3621977" cy="311081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pic>
        <p:nvPicPr>
          <p:cNvPr id="5" name="Google Shape;403;p38">
            <a:extLst>
              <a:ext uri="{FF2B5EF4-FFF2-40B4-BE49-F238E27FC236}">
                <a16:creationId xmlns:a16="http://schemas.microsoft.com/office/drawing/2014/main" id="{34570B3A-D552-524E-9B2A-6BE869C332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111"/>
          <a:stretch/>
        </p:blipFill>
        <p:spPr>
          <a:xfrm>
            <a:off x="4712677" y="2196716"/>
            <a:ext cx="3621977" cy="31108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8BBCA1-FED5-124C-A183-0AE020080EC9}"/>
              </a:ext>
            </a:extLst>
          </p:cNvPr>
          <p:cNvSpPr/>
          <p:nvPr/>
        </p:nvSpPr>
        <p:spPr>
          <a:xfrm>
            <a:off x="2657787" y="5895301"/>
            <a:ext cx="4109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https://bit.ly/May2020GroupAssignments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84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38" y="319462"/>
            <a:ext cx="8744526" cy="62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/>
        </p:nvSpPr>
        <p:spPr>
          <a:xfrm>
            <a:off x="-1" y="6457850"/>
            <a:ext cx="570004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research.google.com</a:t>
            </a:r>
            <a:r>
              <a:rPr lang="en" dirty="0"/>
              <a:t>/</a:t>
            </a:r>
            <a:r>
              <a:rPr lang="en" dirty="0" err="1"/>
              <a:t>colaboratory</a:t>
            </a:r>
            <a:r>
              <a:rPr lang="en" dirty="0"/>
              <a:t>/</a:t>
            </a:r>
            <a:r>
              <a:rPr lang="en" dirty="0" err="1"/>
              <a:t>faq.html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10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5" y="2572325"/>
            <a:ext cx="2341125" cy="23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-113412" y="1877525"/>
            <a:ext cx="292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Why Python?</a:t>
            </a:r>
            <a:endParaRPr sz="2400" b="1"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185" y="495399"/>
            <a:ext cx="2262515" cy="12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638" y="5032150"/>
            <a:ext cx="1907699" cy="13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8037" y="5115949"/>
            <a:ext cx="2761449" cy="121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124" y="2666874"/>
            <a:ext cx="1560909" cy="170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7910" y="2666874"/>
            <a:ext cx="1799013" cy="179901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/>
          <p:cNvSpPr txBox="1"/>
          <p:nvPr/>
        </p:nvSpPr>
        <p:spPr>
          <a:xfrm>
            <a:off x="4679575" y="2392113"/>
            <a:ext cx="1326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Tensorflow</a:t>
            </a:r>
            <a:endParaRPr sz="1800"/>
          </a:p>
        </p:txBody>
      </p:sp>
      <p:sp>
        <p:nvSpPr>
          <p:cNvPr id="429" name="Google Shape;429;p41"/>
          <p:cNvSpPr txBox="1"/>
          <p:nvPr/>
        </p:nvSpPr>
        <p:spPr>
          <a:xfrm>
            <a:off x="6539670" y="2392112"/>
            <a:ext cx="1175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Pytorch</a:t>
            </a:r>
            <a:endParaRPr sz="1800"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5900" y="309800"/>
            <a:ext cx="1693575" cy="1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1750" y="701400"/>
            <a:ext cx="2040375" cy="805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72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b="15746"/>
          <a:stretch/>
        </p:blipFill>
        <p:spPr>
          <a:xfrm>
            <a:off x="4952713" y="1686775"/>
            <a:ext cx="3937000" cy="3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b="13621"/>
          <a:stretch/>
        </p:blipFill>
        <p:spPr>
          <a:xfrm>
            <a:off x="262338" y="2114900"/>
            <a:ext cx="3624651" cy="3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 txBox="1"/>
          <p:nvPr/>
        </p:nvSpPr>
        <p:spPr>
          <a:xfrm>
            <a:off x="0" y="6516975"/>
            <a:ext cx="951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Noun project</a:t>
            </a:r>
            <a:endParaRPr sz="1000"/>
          </a:p>
        </p:txBody>
      </p:sp>
      <p:sp>
        <p:nvSpPr>
          <p:cNvPr id="439" name="Google Shape;439;p42"/>
          <p:cNvSpPr txBox="1"/>
          <p:nvPr/>
        </p:nvSpPr>
        <p:spPr>
          <a:xfrm>
            <a:off x="3971688" y="3099300"/>
            <a:ext cx="10977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vs.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6833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25" y="152400"/>
            <a:ext cx="7398339" cy="6553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673007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mycell-black</Template>
  <TotalTime>189</TotalTime>
  <Words>111</Words>
  <Application>Microsoft Macintosh PowerPoint</Application>
  <PresentationFormat>On-screen Show (4:3)</PresentationFormat>
  <Paragraphs>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Myriad Pro</vt:lpstr>
      <vt:lpstr>Myriad Pro Semibold</vt:lpstr>
      <vt:lpstr>mycell-black</vt:lpstr>
      <vt:lpstr>Machine Learning for Single Cell Analysis</vt:lpstr>
      <vt:lpstr>PowerPoint Presentation</vt:lpstr>
      <vt:lpstr>PowerPoint Presentation</vt:lpstr>
      <vt:lpstr>Course structure</vt:lpstr>
      <vt:lpstr>Team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Single Cell Analysis</dc:title>
  <dc:creator>Burkhardt, Daniel</dc:creator>
  <cp:lastModifiedBy>Burkhardt, Daniel</cp:lastModifiedBy>
  <cp:revision>8</cp:revision>
  <dcterms:created xsi:type="dcterms:W3CDTF">2020-05-13T21:12:13Z</dcterms:created>
  <dcterms:modified xsi:type="dcterms:W3CDTF">2020-05-14T15:15:07Z</dcterms:modified>
</cp:coreProperties>
</file>